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67" r:id="rId3"/>
    <p:sldId id="368" r:id="rId4"/>
    <p:sldId id="353" r:id="rId5"/>
    <p:sldId id="354" r:id="rId6"/>
    <p:sldId id="362" r:id="rId7"/>
    <p:sldId id="366" r:id="rId8"/>
    <p:sldId id="361" r:id="rId9"/>
    <p:sldId id="358" r:id="rId10"/>
    <p:sldId id="360" r:id="rId11"/>
    <p:sldId id="355" r:id="rId12"/>
    <p:sldId id="356" r:id="rId13"/>
    <p:sldId id="370" r:id="rId14"/>
    <p:sldId id="302" r:id="rId15"/>
    <p:sldId id="283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0" r="12619"/>
          <a:stretch/>
        </p:blipFill>
        <p:spPr bwMode="auto">
          <a:xfrm>
            <a:off x="0" y="-6255"/>
            <a:ext cx="3617894" cy="51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4516645" y="10606"/>
            <a:ext cx="3721639" cy="34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1086038"/>
            <a:ext cx="4412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ТРЕНДЫ И НОВЫЕ НАПРАВЛЕНИЯ РАЗВИТИЯ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ТУРИЗМА В БЕЛАРУСИ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</a:rPr>
              <a:t>Единый день </a:t>
            </a:r>
            <a:br>
              <a:rPr lang="ru-RU" sz="2300" b="1" dirty="0" smtClean="0">
                <a:solidFill>
                  <a:srgbClr val="002060"/>
                </a:solidFill>
              </a:rPr>
            </a:br>
            <a:r>
              <a:rPr lang="ru-RU" sz="2300" b="1" dirty="0" smtClean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84149" y="4484362"/>
            <a:ext cx="1277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май 2026 г.</a:t>
            </a:r>
            <a:endParaRPr lang="ru-RU" dirty="0"/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258783"/>
            <a:ext cx="8444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rgbClr val="0A0A7C"/>
                </a:solidFill>
              </a:rPr>
              <a:t>ПРОМЫШЛЕННЫЙ ТУРИЗМ</a:t>
            </a:r>
            <a:endParaRPr lang="ru-RU" sz="3200" b="1" dirty="0">
              <a:solidFill>
                <a:srgbClr val="0A0A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74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7954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A0A7C"/>
                </a:solidFill>
              </a:rPr>
              <a:t>ЛЕЧЕБНО-ОЗДОРОВИТЕЛЬНЫЙ ТУРИЗМ БЕЛАРУСИ</a:t>
            </a:r>
            <a:endParaRPr lang="ru-RU" sz="28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547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970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A0A7C"/>
                </a:solidFill>
              </a:rPr>
              <a:t>МЕДИЦИНСКИЙ ТУРИЗМ В БЕЛАРУСИ</a:t>
            </a:r>
            <a:endParaRPr lang="ru-RU" sz="28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642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970" y="320338"/>
            <a:ext cx="8444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АГРОЭКОТУРИЗМ В БЕЛАРУСИ 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27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627534"/>
            <a:ext cx="4656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пятилетки – сделать туризм национальным проектом. Открыть миру наши историю, культуру и </a:t>
            </a: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язык.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</a:t>
            </a:r>
            <a:r>
              <a:rPr lang="ru-RU" sz="1400" i="1" dirty="0" smtClean="0">
                <a:solidFill>
                  <a:schemeClr val="bg1"/>
                </a:solidFill>
              </a:rPr>
              <a:t>Беларусь </a:t>
            </a:r>
            <a:r>
              <a:rPr lang="ru-RU" sz="14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</a:rPr>
              <a:t>. </a:t>
            </a:r>
            <a:br>
              <a:rPr lang="ru-RU" sz="1400" i="1" dirty="0" smtClean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Церемония вступления в должность вновь избранного Президента Республики </a:t>
            </a:r>
            <a:r>
              <a:rPr lang="ru-RU" sz="1400" i="1" dirty="0" smtClean="0">
                <a:solidFill>
                  <a:schemeClr val="bg1"/>
                </a:solidFill>
              </a:rPr>
              <a:t>Беларусь, 25 марта 2025 г.</a:t>
            </a: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Беларусь-_-Обзор-красивых-мест-_online-video-cutter.com_-_1_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3988" y="483518"/>
            <a:ext cx="4656484" cy="3259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Минск – уникальная столица мирового уровня.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Брестчина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– это не только легендарная крепость-герой и древняя Беловежская пуща, но и душа Белорусского Полесья. Витебск – культурный фестивальный центр страны, красавец. Гомельская область привлекает туристов дворцово-парковыми ансамблями и самобытной народной культурой. Могилевская земля – это целебные источники, уникальные краеведческие музеи. </a:t>
            </a:r>
            <a:r>
              <a:rPr kumimoji="0" lang="ru-RU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Гродненщина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– край замковой архитектуры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2389" y="-33856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>
            <a:off x="8160941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84928" y="3974067"/>
            <a:ext cx="4635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Второе заседание VII Всебелорусского народного собрания. Обращение с Посланием , 18 декабря 2025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5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340698"/>
            <a:ext cx="84445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A0A7C"/>
                </a:solidFill>
                <a:latin typeface="+mj-lt"/>
              </a:rPr>
              <a:t>ТУРИСТИЧЕСКАЯ ИНФРАСТРУКТУРА БЕЛАРУСИ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00192" y="865624"/>
            <a:ext cx="28803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/>
              <a:t>По данным Национального агентства по </a:t>
            </a:r>
            <a:r>
              <a:rPr lang="ru-RU" sz="1500" i="1" dirty="0" smtClean="0"/>
              <a:t>туризму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103476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4609460"/>
            <a:ext cx="47525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Рост въездного и внутреннего туризма</a:t>
            </a:r>
            <a:endParaRPr lang="ru-RU" sz="15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14242"/>
            <a:ext cx="8352928" cy="7453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4" y="409913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ЭКСПОРТ ТУРИСТИЧЕСКИХ УСЛУГ БЕЛАРУСИ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591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14242"/>
            <a:ext cx="8352928" cy="7453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5556" y="418187"/>
            <a:ext cx="7992888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dirty="0" smtClean="0">
                <a:solidFill>
                  <a:schemeClr val="bg1"/>
                </a:solidFill>
              </a:rPr>
              <a:t>ТУРИСТИЧЕСКИЕ ПРЕДПОЧТЕНИЯ БЕЛОРУСОВ</a:t>
            </a:r>
            <a:endParaRPr lang="ru-RU" sz="3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32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32033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ИСТОРИКО-КУЛЬТУРНЫЙ ТУРИЗМ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846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9737" y="285218"/>
            <a:ext cx="8444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3200" b="1" dirty="0" smtClean="0">
                <a:solidFill>
                  <a:srgbClr val="0A0A7C"/>
                </a:solidFill>
              </a:rPr>
              <a:t>РЕЛИГИОЗНЫЙ ТУРИЗМ</a:t>
            </a:r>
            <a:endParaRPr lang="ru-RU" sz="3200" b="1" dirty="0">
              <a:solidFill>
                <a:srgbClr val="0A0A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7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536" y="32033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A0A7C"/>
                </a:solidFill>
              </a:rPr>
              <a:t>СОБЫТИЙНЫЙ ТУРИЗМ И КУЛЬТУРНОЕ НАСЛЕДИЕ БЕЛАРУСИ</a:t>
            </a:r>
            <a:endParaRPr lang="ru-RU" sz="24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39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11141</TotalTime>
  <Words>187</Words>
  <Application>Microsoft Office PowerPoint</Application>
  <PresentationFormat>Экран (16:9)</PresentationFormat>
  <Paragraphs>23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387</cp:revision>
  <dcterms:created xsi:type="dcterms:W3CDTF">2024-07-24T10:48:12Z</dcterms:created>
  <dcterms:modified xsi:type="dcterms:W3CDTF">2026-05-15T07:23:01Z</dcterms:modified>
</cp:coreProperties>
</file>